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390" r:id="rId2"/>
    <p:sldId id="408" r:id="rId3"/>
    <p:sldId id="491" r:id="rId4"/>
    <p:sldId id="439" r:id="rId5"/>
    <p:sldId id="440" r:id="rId6"/>
    <p:sldId id="441" r:id="rId7"/>
    <p:sldId id="494" r:id="rId8"/>
    <p:sldId id="444" r:id="rId9"/>
    <p:sldId id="492" r:id="rId10"/>
    <p:sldId id="468" r:id="rId11"/>
    <p:sldId id="445" r:id="rId12"/>
    <p:sldId id="446" r:id="rId13"/>
    <p:sldId id="447" r:id="rId14"/>
    <p:sldId id="469" r:id="rId15"/>
    <p:sldId id="487" r:id="rId16"/>
    <p:sldId id="274" r:id="rId17"/>
    <p:sldId id="417" r:id="rId18"/>
    <p:sldId id="418" r:id="rId19"/>
    <p:sldId id="471" r:id="rId20"/>
    <p:sldId id="493" r:id="rId21"/>
    <p:sldId id="473" r:id="rId22"/>
    <p:sldId id="475" r:id="rId23"/>
    <p:sldId id="484" r:id="rId24"/>
    <p:sldId id="485" r:id="rId25"/>
    <p:sldId id="379" r:id="rId26"/>
    <p:sldId id="365" r:id="rId27"/>
    <p:sldId id="380" r:id="rId28"/>
    <p:sldId id="378" r:id="rId29"/>
    <p:sldId id="363" r:id="rId30"/>
    <p:sldId id="382" r:id="rId31"/>
    <p:sldId id="312" r:id="rId32"/>
    <p:sldId id="315" r:id="rId33"/>
    <p:sldId id="308" r:id="rId34"/>
    <p:sldId id="383" r:id="rId35"/>
    <p:sldId id="360" r:id="rId36"/>
    <p:sldId id="366" r:id="rId37"/>
    <p:sldId id="507" r:id="rId38"/>
    <p:sldId id="508" r:id="rId39"/>
    <p:sldId id="509" r:id="rId40"/>
    <p:sldId id="510" r:id="rId41"/>
    <p:sldId id="511" r:id="rId42"/>
    <p:sldId id="385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0170B7-0A92-4C1B-B9E4-8A26F5EC11A5}" v="3" dt="2025-12-15T12:33:42.4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1B4DEE8-F736-44DE-9D27-E8F006558D1D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1EA04583-72AC-4E01-969B-7F76CC68289B}" type="parTrans" cxnId="{9CAD4741-B090-4C3A-8BDB-0131AA188F8B}">
      <dgm:prSet/>
      <dgm:spPr/>
    </dgm:pt>
    <dgm:pt modelId="{237A21A2-35D6-4A7C-ACF4-206075BB3B11}" type="sibTrans" cxnId="{9CAD4741-B090-4C3A-8BDB-0131AA188F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C774DFC-B50E-4052-91A4-D750A2BE891F}" type="pres">
      <dgm:prSet presAssocID="{1EA04583-72AC-4E01-969B-7F76CC68289B}" presName="Name19" presStyleLbl="parChTrans1D2" presStyleIdx="2" presStyleCnt="4"/>
      <dgm:spPr/>
    </dgm:pt>
    <dgm:pt modelId="{457F207E-0290-4E36-A3FE-CCAB90126E01}" type="pres">
      <dgm:prSet presAssocID="{21B4DEE8-F736-44DE-9D27-E8F006558D1D}" presName="Name21" presStyleCnt="0"/>
      <dgm:spPr/>
    </dgm:pt>
    <dgm:pt modelId="{DFF233AB-F062-4C1E-8D93-646D63AD95F9}" type="pres">
      <dgm:prSet presAssocID="{21B4DEE8-F736-44DE-9D27-E8F006558D1D}" presName="level2Shape" presStyleLbl="node2" presStyleIdx="2" presStyleCnt="4"/>
      <dgm:spPr/>
    </dgm:pt>
    <dgm:pt modelId="{55250AF6-4328-411E-BBB6-76A1C61A084D}" type="pres">
      <dgm:prSet presAssocID="{21B4DEE8-F736-44DE-9D27-E8F006558D1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BB8E602-5334-4648-A3A1-FFD6554EF820}" type="presOf" srcId="{1EA04583-72AC-4E01-969B-7F76CC68289B}" destId="{EC774DFC-B50E-4052-91A4-D750A2BE891F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AD4741-B090-4C3A-8BDB-0131AA188F8B}" srcId="{11C582FB-D301-4A67-835D-4CB7CEB50770}" destId="{21B4DEE8-F736-44DE-9D27-E8F006558D1D}" srcOrd="2" destOrd="0" parTransId="{1EA04583-72AC-4E01-969B-7F76CC68289B}" sibTransId="{237A21A2-35D6-4A7C-ACF4-206075BB3B11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A3A3299A-9AE1-4CA0-A5D3-7CF1D7EC8803}" type="presOf" srcId="{21B4DEE8-F736-44DE-9D27-E8F006558D1D}" destId="{DFF233AB-F062-4C1E-8D93-646D63AD95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4A7F699-3B36-4334-AAF1-0064FBA60113}" type="presParOf" srcId="{0810A678-E60C-4760-BC00-63A28DF49489}" destId="{EC774DFC-B50E-4052-91A4-D750A2BE891F}" srcOrd="4" destOrd="0" presId="urn:microsoft.com/office/officeart/2005/8/layout/hierarchy6"/>
    <dgm:cxn modelId="{DC5A2EC5-AF32-4555-963D-4AFF775D5F01}" type="presParOf" srcId="{0810A678-E60C-4760-BC00-63A28DF49489}" destId="{457F207E-0290-4E36-A3FE-CCAB90126E01}" srcOrd="5" destOrd="0" presId="urn:microsoft.com/office/officeart/2005/8/layout/hierarchy6"/>
    <dgm:cxn modelId="{61C2EF45-1AC7-43EE-95F3-C65A37DD2782}" type="presParOf" srcId="{457F207E-0290-4E36-A3FE-CCAB90126E01}" destId="{DFF233AB-F062-4C1E-8D93-646D63AD95F9}" srcOrd="0" destOrd="0" presId="urn:microsoft.com/office/officeart/2005/8/layout/hierarchy6"/>
    <dgm:cxn modelId="{00DAC993-28CF-4CB6-9AFD-AD13D826BAD3}" type="presParOf" srcId="{457F207E-0290-4E36-A3FE-CCAB90126E01}" destId="{55250AF6-4328-411E-BBB6-76A1C61A084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08EDFAD-A129-4552-B965-3F91B8034C64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9B3054A7-F1CE-487B-AF47-7851C4D05679}" type="parTrans" cxnId="{BA37F00D-FA7A-41A8-8644-C89AC6E3EB53}">
      <dgm:prSet/>
      <dgm:spPr/>
    </dgm:pt>
    <dgm:pt modelId="{1D1F2E9C-1F88-4E54-854D-BD132DE60FCE}" type="sibTrans" cxnId="{BA37F00D-FA7A-41A8-8644-C89AC6E3EB5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E2CBE4C-124E-4EAF-911D-010762DA94DE}" type="pres">
      <dgm:prSet presAssocID="{9B3054A7-F1CE-487B-AF47-7851C4D05679}" presName="Name19" presStyleLbl="parChTrans1D2" presStyleIdx="2" presStyleCnt="4"/>
      <dgm:spPr/>
    </dgm:pt>
    <dgm:pt modelId="{73E8BB12-3C20-4D4C-A573-9543EFFB7F7D}" type="pres">
      <dgm:prSet presAssocID="{608EDFAD-A129-4552-B965-3F91B8034C64}" presName="Name21" presStyleCnt="0"/>
      <dgm:spPr/>
    </dgm:pt>
    <dgm:pt modelId="{DA69BB72-D399-4C94-9394-585159711755}" type="pres">
      <dgm:prSet presAssocID="{608EDFAD-A129-4552-B965-3F91B8034C64}" presName="level2Shape" presStyleLbl="node2" presStyleIdx="2" presStyleCnt="4"/>
      <dgm:spPr/>
    </dgm:pt>
    <dgm:pt modelId="{E992FC72-554B-4A49-89D4-E0674BA21871}" type="pres">
      <dgm:prSet presAssocID="{608EDFAD-A129-4552-B965-3F91B8034C6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A37F00D-FA7A-41A8-8644-C89AC6E3EB53}" srcId="{11C582FB-D301-4A67-835D-4CB7CEB50770}" destId="{608EDFAD-A129-4552-B965-3F91B8034C64}" srcOrd="2" destOrd="0" parTransId="{9B3054A7-F1CE-487B-AF47-7851C4D05679}" sibTransId="{1D1F2E9C-1F88-4E54-854D-BD132DE60FCE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1FDE1B58-B4E2-4553-AE7B-789F47851C47}" type="presOf" srcId="{9B3054A7-F1CE-487B-AF47-7851C4D05679}" destId="{EE2CBE4C-124E-4EAF-911D-010762DA94DE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6E1E44E9-8943-46B0-8D8A-F036DDE11B34}" type="presOf" srcId="{608EDFAD-A129-4552-B965-3F91B8034C64}" destId="{DA69BB72-D399-4C94-9394-58515971175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5CFEB5A-E15E-4603-933C-C460A580ECC6}" type="presParOf" srcId="{0810A678-E60C-4760-BC00-63A28DF49489}" destId="{EE2CBE4C-124E-4EAF-911D-010762DA94DE}" srcOrd="4" destOrd="0" presId="urn:microsoft.com/office/officeart/2005/8/layout/hierarchy6"/>
    <dgm:cxn modelId="{C04E62DA-AE1B-47B2-AD92-A3B9C4A72A80}" type="presParOf" srcId="{0810A678-E60C-4760-BC00-63A28DF49489}" destId="{73E8BB12-3C20-4D4C-A573-9543EFFB7F7D}" srcOrd="5" destOrd="0" presId="urn:microsoft.com/office/officeart/2005/8/layout/hierarchy6"/>
    <dgm:cxn modelId="{DF98D11B-41B3-4143-8103-0C20F635040D}" type="presParOf" srcId="{73E8BB12-3C20-4D4C-A573-9543EFFB7F7D}" destId="{DA69BB72-D399-4C94-9394-585159711755}" srcOrd="0" destOrd="0" presId="urn:microsoft.com/office/officeart/2005/8/layout/hierarchy6"/>
    <dgm:cxn modelId="{B488E4F5-586D-46FA-AFA5-2E9B99D3CA0A}" type="presParOf" srcId="{73E8BB12-3C20-4D4C-A573-9543EFFB7F7D}" destId="{E992FC72-554B-4A49-89D4-E0674BA21871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 dirty="0"/>
            <a:t>Connectives – Joins Clauses</a:t>
          </a:r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C774DFC-B50E-4052-91A4-D750A2BE891F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233AB-F062-4C1E-8D93-646D63AD95F9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E2CBE4C-124E-4EAF-911D-010762DA94D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69BB72-D399-4C94-9394-58515971175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Joins Clauses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E1263-E7A3-F6CE-AC87-A9C175C6F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C5B72C-F20E-AE4D-60E6-D60CD7A68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2CE9B-3737-B686-A577-F2E9582388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DFF6B-9841-2AA7-5EA9-355556B40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175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416A3-5734-4490-2966-0BC50CB7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0F5D9E-4C87-BAD5-53AC-A774AF2C4B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8F0F23-7FB5-6BF1-F665-266959AF6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E67EE-C5C5-85BD-6AF2-A1C2F5E39E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943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A6F08-24A6-A5C2-7B41-35711FDA0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41DF3-B3BA-25A3-E54B-2AEA4B7AC9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A32F69-B0F3-4881-F686-C881383CC8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0A639-C488-4781-CD14-049818F6D6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865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3BF50-EE7C-507D-4165-97FFED99F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A12B4D-FD9E-1B61-86AE-333EE3CF62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D886C0-D9B3-A945-2479-8A8DC6242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94FF6-603C-2533-A38C-B46974C25E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919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8500" y="4837895"/>
            <a:ext cx="57816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739180" y="3707034"/>
            <a:ext cx="191096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032707" y="420721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4973" y="420721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541858" y="3672345"/>
            <a:ext cx="203014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 flipV="1">
            <a:off x="7695204" y="3814429"/>
            <a:ext cx="173554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543176" y="3835188"/>
            <a:ext cx="2222666" cy="756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3608" y="505401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22452" y="434358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14730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56816" y="503607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giolden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treasure.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733906" y="3832744"/>
            <a:ext cx="183871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495550" y="3832744"/>
            <a:ext cx="2270291" cy="5571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479153" y="499289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003293" y="436716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074271" y="430808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495550" y="4951867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18979" y="529555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791218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“golden”?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821156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0846565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9659205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slow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FBC91-ACD0-3453-1DF5-D5C6AF947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D836544-FE5B-2106-B486-9586BD458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A11BBE-BD2B-C8E0-BE3C-9EC115F4E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3D441-BDE3-7D11-A863-9B862916E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AEFE4D-B556-33E4-5B6C-FE347E771D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E13A48-D377-E21F-A583-9DFF8C67E13A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1889BD75-C8F3-2B97-5437-B394C87E40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568117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77726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1607824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6841243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660442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 verb is?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394444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FACA8B-E572-8F70-B5E7-2F1053200983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Adverbs – they describe verbs!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9" name="Title 1">
            <a:extLst>
              <a:ext uri="{FF2B5EF4-FFF2-40B4-BE49-F238E27FC236}">
                <a16:creationId xmlns:a16="http://schemas.microsoft.com/office/drawing/2014/main" id="{4331DDF5-8C12-1869-AE9C-E56C058E84D7}"/>
              </a:ext>
            </a:extLst>
          </p:cNvPr>
          <p:cNvSpPr txBox="1">
            <a:spLocks/>
          </p:cNvSpPr>
          <p:nvPr/>
        </p:nvSpPr>
        <p:spPr>
          <a:xfrm>
            <a:off x="3286839" y="170564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86839" y="16928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73354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studying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verbs?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walk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watch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wander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winning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wanted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study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work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6875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036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90971" y="49640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7" y="169828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listen - verb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6076" y="24947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29669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 - verb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3" y="329669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collect - verb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7E90E2-1C1E-0779-759A-76B0D409709D}"/>
              </a:ext>
            </a:extLst>
          </p:cNvPr>
          <p:cNvSpPr txBox="1">
            <a:spLocks/>
          </p:cNvSpPr>
          <p:nvPr/>
        </p:nvSpPr>
        <p:spPr>
          <a:xfrm>
            <a:off x="3290557" y="41278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DD16E5-464B-947E-7A65-437A4E7AA73D}"/>
              </a:ext>
            </a:extLst>
          </p:cNvPr>
          <p:cNvSpPr txBox="1"/>
          <p:nvPr/>
        </p:nvSpPr>
        <p:spPr>
          <a:xfrm>
            <a:off x="6194191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B804B-3135-7CCA-01DB-6C114B813AFE}"/>
              </a:ext>
            </a:extLst>
          </p:cNvPr>
          <p:cNvSpPr txBox="1"/>
          <p:nvPr/>
        </p:nvSpPr>
        <p:spPr>
          <a:xfrm>
            <a:off x="9090971" y="412918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 - noun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8CA93A-C551-DC92-BC15-2959361D5597}"/>
              </a:ext>
            </a:extLst>
          </p:cNvPr>
          <p:cNvSpPr txBox="1"/>
          <p:nvPr/>
        </p:nvSpPr>
        <p:spPr>
          <a:xfrm>
            <a:off x="9066695" y="169593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studying - verb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0EC3B-1B48-6F2D-D386-D9BA47EBD0B9}"/>
              </a:ext>
            </a:extLst>
          </p:cNvPr>
          <p:cNvSpPr txBox="1"/>
          <p:nvPr/>
        </p:nvSpPr>
        <p:spPr>
          <a:xfrm>
            <a:off x="418053" y="166442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walk - verb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7591CB-FFE3-ED44-3A2F-BBDCEB010B2C}"/>
              </a:ext>
            </a:extLst>
          </p:cNvPr>
          <p:cNvSpPr txBox="1"/>
          <p:nvPr/>
        </p:nvSpPr>
        <p:spPr>
          <a:xfrm>
            <a:off x="379774" y="246797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watch - verb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26923A7-231B-8847-452B-43516481E43E}"/>
              </a:ext>
            </a:extLst>
          </p:cNvPr>
          <p:cNvSpPr txBox="1"/>
          <p:nvPr/>
        </p:nvSpPr>
        <p:spPr>
          <a:xfrm>
            <a:off x="418053" y="330434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wander - verb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D9B0902-CF01-D164-D3C0-581BBA6A5A17}"/>
              </a:ext>
            </a:extLst>
          </p:cNvPr>
          <p:cNvSpPr txBox="1"/>
          <p:nvPr/>
        </p:nvSpPr>
        <p:spPr>
          <a:xfrm>
            <a:off x="418053" y="41254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winning - verb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59B1341-37F8-B8D3-F534-91F1B393C90F}"/>
              </a:ext>
            </a:extLst>
          </p:cNvPr>
          <p:cNvSpPr txBox="1"/>
          <p:nvPr/>
        </p:nvSpPr>
        <p:spPr>
          <a:xfrm>
            <a:off x="389010" y="495191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wanted - verb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AC80754-5FC8-137C-26C0-AC78FAC7A8E7}"/>
              </a:ext>
            </a:extLst>
          </p:cNvPr>
          <p:cNvSpPr txBox="1">
            <a:spLocks/>
          </p:cNvSpPr>
          <p:nvPr/>
        </p:nvSpPr>
        <p:spPr>
          <a:xfrm>
            <a:off x="3301128" y="49519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B1D6C4-4246-CD30-8AE4-184BCD98B426}"/>
              </a:ext>
            </a:extLst>
          </p:cNvPr>
          <p:cNvSpPr txBox="1"/>
          <p:nvPr/>
        </p:nvSpPr>
        <p:spPr>
          <a:xfrm>
            <a:off x="6176768" y="249740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study - verb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5672B0-543F-C399-3434-4BC1CC2FFEF5}"/>
              </a:ext>
            </a:extLst>
          </p:cNvPr>
          <p:cNvSpPr txBox="1"/>
          <p:nvPr/>
        </p:nvSpPr>
        <p:spPr>
          <a:xfrm>
            <a:off x="6197908" y="41290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work - verb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E0CAFE4-93BE-6043-9C70-24ABD8D20F9E}"/>
              </a:ext>
            </a:extLst>
          </p:cNvPr>
          <p:cNvSpPr txBox="1"/>
          <p:nvPr/>
        </p:nvSpPr>
        <p:spPr>
          <a:xfrm>
            <a:off x="6204762" y="49367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 - verb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940A903-AC4D-9D25-7ED6-2A3FF5AA9743}"/>
              </a:ext>
            </a:extLst>
          </p:cNvPr>
          <p:cNvSpPr txBox="1"/>
          <p:nvPr/>
        </p:nvSpPr>
        <p:spPr>
          <a:xfrm>
            <a:off x="9087837" y="2561147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  - verb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CDC44A1-F9F8-205C-E4E1-F43B07286571}"/>
              </a:ext>
            </a:extLst>
          </p:cNvPr>
          <p:cNvSpPr txBox="1"/>
          <p:nvPr/>
        </p:nvSpPr>
        <p:spPr>
          <a:xfrm>
            <a:off x="9087254" y="496166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 - verb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5" grpId="0" animBg="1"/>
      <p:bldP spid="36" grpId="0" animBg="1"/>
      <p:bldP spid="37" grpId="0" animBg="1"/>
      <p:bldP spid="45" grpId="0" animBg="1"/>
      <p:bldP spid="5" grpId="0" animBg="1"/>
      <p:bldP spid="7" grpId="0" animBg="1"/>
      <p:bldP spid="8" grpId="0" animBg="1"/>
      <p:bldP spid="10" grpId="0" animBg="1"/>
      <p:bldP spid="3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flying rockets.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 err="1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1" y="244143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badly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4" y="242735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bad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29" y="244143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4" y="242735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6" y="283240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344859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softly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343451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soft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344859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343451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383956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D6CD7B-B211-DFC7-2C57-BC53CB907E83}"/>
              </a:ext>
            </a:extLst>
          </p:cNvPr>
          <p:cNvSpPr txBox="1">
            <a:spLocks/>
          </p:cNvSpPr>
          <p:nvPr/>
        </p:nvSpPr>
        <p:spPr>
          <a:xfrm>
            <a:off x="2544855" y="44528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loud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CA4E4A-78FF-6263-A2A6-47156E588870}"/>
              </a:ext>
            </a:extLst>
          </p:cNvPr>
          <p:cNvSpPr txBox="1">
            <a:spLocks/>
          </p:cNvSpPr>
          <p:nvPr/>
        </p:nvSpPr>
        <p:spPr>
          <a:xfrm>
            <a:off x="7867761" y="444880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loudly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0CC3850-437E-CA32-7E29-9CD1A50F2EE3}"/>
              </a:ext>
            </a:extLst>
          </p:cNvPr>
          <p:cNvSpPr txBox="1">
            <a:spLocks/>
          </p:cNvSpPr>
          <p:nvPr/>
        </p:nvSpPr>
        <p:spPr>
          <a:xfrm>
            <a:off x="7867760" y="547990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ABB88F2-26DD-5E5A-5EEC-8A45AC81DB8F}"/>
              </a:ext>
            </a:extLst>
          </p:cNvPr>
          <p:cNvCxnSpPr>
            <a:cxnSpLocks/>
          </p:cNvCxnSpPr>
          <p:nvPr/>
        </p:nvCxnSpPr>
        <p:spPr>
          <a:xfrm>
            <a:off x="6609506" y="485708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B36318-84BB-9E49-742D-E71EDD204103}"/>
              </a:ext>
            </a:extLst>
          </p:cNvPr>
          <p:cNvSpPr txBox="1">
            <a:spLocks/>
          </p:cNvSpPr>
          <p:nvPr/>
        </p:nvSpPr>
        <p:spPr>
          <a:xfrm>
            <a:off x="4471429" y="4481654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EDA823C-6C5C-8251-8AE9-CBD1DD3E1A08}"/>
              </a:ext>
            </a:extLst>
          </p:cNvPr>
          <p:cNvSpPr txBox="1">
            <a:spLocks/>
          </p:cNvSpPr>
          <p:nvPr/>
        </p:nvSpPr>
        <p:spPr>
          <a:xfrm>
            <a:off x="5321394" y="4467573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6D29A5-9004-7111-6D9D-879BB1B5E9EC}"/>
              </a:ext>
            </a:extLst>
          </p:cNvPr>
          <p:cNvSpPr txBox="1">
            <a:spLocks/>
          </p:cNvSpPr>
          <p:nvPr/>
        </p:nvSpPr>
        <p:spPr>
          <a:xfrm>
            <a:off x="2544853" y="546582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5E0CD0B-7603-E87D-BFCB-B17445654664}"/>
              </a:ext>
            </a:extLst>
          </p:cNvPr>
          <p:cNvSpPr txBox="1">
            <a:spLocks/>
          </p:cNvSpPr>
          <p:nvPr/>
        </p:nvSpPr>
        <p:spPr>
          <a:xfrm>
            <a:off x="4471428" y="547990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34D2DB-09F8-AC0D-8B84-5003148927E7}"/>
              </a:ext>
            </a:extLst>
          </p:cNvPr>
          <p:cNvSpPr txBox="1">
            <a:spLocks/>
          </p:cNvSpPr>
          <p:nvPr/>
        </p:nvSpPr>
        <p:spPr>
          <a:xfrm>
            <a:off x="5321393" y="546582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4298FA7-1C31-2E37-7AB7-0BE798B736FF}"/>
              </a:ext>
            </a:extLst>
          </p:cNvPr>
          <p:cNvCxnSpPr>
            <a:cxnSpLocks/>
          </p:cNvCxnSpPr>
          <p:nvPr/>
        </p:nvCxnSpPr>
        <p:spPr>
          <a:xfrm>
            <a:off x="6609505" y="587087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4" grpId="0" animBg="1"/>
      <p:bldP spid="36" grpId="0" animBg="1"/>
      <p:bldP spid="37" grpId="0" animBg="1"/>
      <p:bldP spid="38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404039" y="205373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2" y="205372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u="sng" dirty="0">
                <a:solidFill>
                  <a:schemeClr val="bg1"/>
                </a:solidFill>
              </a:rPr>
              <a:t>adverb</a:t>
            </a:r>
            <a:r>
              <a:rPr lang="en-GB" altLang="en-US" sz="2800" dirty="0">
                <a:solidFill>
                  <a:schemeClr val="bg1"/>
                </a:solidFill>
              </a:rPr>
              <a:t>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12329" y="232303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81015" y="232303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excitedly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girl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rarely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chats on her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Aimee flies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calmly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above the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E935F-FA12-E608-35D4-F3F05D9B5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FDF6E-9382-69A7-DCC2-DFF7889E5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1372677-BD79-544A-3B21-D6498ABF1C9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23E67E-B212-11C1-E18C-84BEED950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B2A2CF0-6BB6-7B8D-42F5-498C7AFC6AC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4DF359D-C26C-7EFC-10D8-E47A3D0BA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81E5D56-2E00-4866-052E-4BFD9560D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C64E44-3CD6-7D7A-505C-78A265D90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92FB930-0D7D-3C03-1005-A8D3AAB4812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2F25E4E-DFA0-E74D-7196-ABA89FE70AF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9EEA495-07FE-39A9-D94B-339DF5C354C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50A4FF-A1CC-9D98-D832-9740E01DEC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1A28E2E-726B-7965-61B0-DCCBF5FB48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9BDCBD8-17BF-83AB-EC4D-8F16B42280F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989D7E8-7183-F926-3585-732F3D42C5C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4A6A7FD-1FD2-1BA4-5C34-789FA598214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551513F-C243-3F87-F85A-F6B8B60E72E8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AAE5E2D-4980-C447-A2CE-B48AC29884B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577B0A-3155-637C-E6EC-7DF80CC485A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DF539D-31DB-0548-3E1E-023AB190496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558CBE-DE7E-1C3D-3B44-C9DE558B3FC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E7D0DB7-5E56-EC84-A136-D7FC626F426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117D010-696A-F648-EBA8-55A5486859B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17E282-EC01-E8E6-EA88-AE747AAC9B9E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134F1A0-1C00-83CA-9158-9851A920FE1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87D3F1D-A226-995F-ECFB-F5875CC0493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BBD39AA-FFF2-7E2B-63F1-647D1911E21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877E2E-EF4D-B42D-3ACE-05A52F5620A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79FA39C-EFF6-460D-EEEA-1A34B2B3500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B969B05-7A9A-34CE-BDE5-40B27B3DFEB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18B177-1CC8-27B2-17D4-9A9589308D0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AF75420-A969-AA0F-24E9-6CBAFE2AB75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3C0598-1683-0C8C-F03D-AE1202DF9D1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983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DC7A1-43EE-4F90-69DE-16029EE38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E260C6D-09E5-1572-1DBF-DC8DBD2C8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FAB491-D939-4572-C308-78E110EAF24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D9F698-E0BA-0BCD-5136-FBFE82FBC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E1D793-46D0-2D4E-590B-59DA4481B7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F57593-95E6-751B-5CEC-C98ACCCC2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8CDB49-8C3E-26F1-7DEB-4CE8C03CB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5267C5-2CDA-E5F4-593D-BD85AEF4B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quietly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3D6D1F-C4D1-EF34-D68C-B70B7D42DB5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B7F4296-4D81-AF45-8833-CB81F07CC0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4721275-4F5C-6D01-03FA-68EF308B792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4E9554-E583-9FA8-5E87-7F2331B14B4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FB9457E-E4EC-C33A-70F5-66DB1B6340C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4746F43-6AA6-52C6-D240-60FADA25DC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440712-52C9-ECA0-B83C-A6B3538A2F0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BB1EE6-7A4D-B7A1-5582-3B1E0222FB4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D0EC908-2253-959C-6E4D-96F666F4A2B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788ED8-1B8C-BD71-F48B-0A76451859A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0267F1-6DB7-77A9-3686-DABDAEDEE90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21917B-ACC7-A99F-9F2B-6D6314255926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38323B6-3B29-48BC-7F53-A4AE7265991E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66DB5A-6A3B-D816-DAB7-50ABDED827B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AA9047-EE0D-9F89-1FEA-894026CD6CC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1C1BDE-9DE6-B0C0-F765-2E190243478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ABA1DA-5A8F-E1FE-923C-F67B17901D9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41BCC05-9ED7-F621-5E97-9B29B38119E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532DFA6-90EB-A8C8-F807-C0C34CF8D7A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829A9CB-0F25-DBB4-8F51-B0093635D9B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934070-5F10-80A2-915E-2B886F50A0D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BE3A8F0-41B6-58DD-00FC-A42E9281BD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6D1D52C-15F4-4A7E-9C26-9260BF3A7C6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209AFAE-5862-7BEC-4010-6835B685008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4D9866-790F-FA75-6B88-67F41616A96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0437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loves flying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9C8EE-3CF3-0E89-3690-35A64AC4B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42D7E48-7CBA-DDFB-297D-728BF65C2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9BC26B-572E-6086-5009-2F8FAD8AFC3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CCCE1C-03CC-00EB-BEB7-EA9790A60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B98012F-7598-5B03-BBC2-571F3AD7028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2A837A-4DDF-0122-50D8-A2941F052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DA8C96-C9CF-F1A7-9AC6-F4F56AD2F3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5B6F44-D8EE-36F0-197D-07644699F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quietly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crazily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furiously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076DFFE-E9D0-3A37-2182-629915628F6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C1E114-5B19-BDF4-D154-50D3F39BAC9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9B048E6-8385-5B30-922C-9A5A70E5964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D1E25B-5E37-FBD5-BB1C-92AEC70B06A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CA85DCD-050F-95CD-CA0C-CE7A9C93056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682345E-AB53-02B6-DB40-EC4F505ED5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324E164-A99C-32F3-B889-8A9C3B098C8F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F02A5BD-AD09-225A-84E7-1104C89974D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05892B6-51BC-5599-11A2-EAD09086328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9FBDE09-4F51-B545-9CF6-9344080D422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2A6DC43-AE0B-EDA0-EF44-6C0CDC5D5A64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8D6747-D94D-5003-88C3-7F6B9F6B314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E5FAF65-F728-87AC-346D-00655CE28A6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AB7BA3-4034-4B09-477B-DCE641C203C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8D5928-E57A-4276-9806-45AC5FE8A34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7443361-1105-A464-97D8-8CE2D45C228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43FB91-4A50-E30F-03E7-55EF3D41C37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3EA5839-6AEC-138C-6A66-CDBF4014CEB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FB46DA-877E-83BA-01FB-00A1920363B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C9B09B-5BD1-44A8-E77F-6E3DA811257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C302E1F-911C-779B-0951-C22CA6E86D7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A8B6E11-93F1-1DE2-3E48-AE216CEE823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6EF0A81-D293-437E-3F80-9FF80860DF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1197092-1902-F90E-01C3-D48C948770B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FAB4C2-C213-7963-0797-7764A7E5EE0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44301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45D0C-B865-02C1-DB6A-867FB2983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75B8937-5ECA-2CFF-12F0-68E5287AB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D2A719-28EC-5314-24B7-6E974D78A90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8FC527-E126-4BB8-880B-FFB55C8F8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4396323-D4B7-3ED8-0B1B-7B4335342E2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1456441-BD2D-FC14-4C1A-578E62575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A8942F0-B006-AA34-23EA-17CA61B15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3CE22A-18F3-D7D2-39A2-C205AC316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quietly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crazily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furiously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luckily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continuously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and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loudly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76B3F36-3637-FEB8-F9C1-A417E605C3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5B2CA1-5157-EEA9-409B-CAB44B344F9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67D0A4D-8039-A658-CD17-932A69FC69F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E7A5A3-290C-28B1-F740-52AF4ED2EDE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EC9EA5F-E530-B52C-7EC9-F5A057ABF4B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CCCFC2-1F7A-91E5-131E-4EF7BF186CB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0F60304-0790-15BD-C565-BAEFE2704D6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47898E-58F2-8230-ABAF-2195313B70D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353345D-5B5E-4668-33A1-4330A0BC938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6BE3AE-454C-FF96-01E4-D27628FB280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5D93E9-1130-00EC-9B6C-4A5C5F7AE7C9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6B6C594-7036-8CB6-2BE1-DF7A0B84D4F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7A8AB2-5280-E129-8BCF-B40F7D374DA0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870001A-AF73-B088-98A9-F3CD1C5EA13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C4301B-8E30-F590-E45D-90A6FF533A5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B72B86-859F-96A8-FAFB-C298165E8C5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224D60-A5BA-A25D-0576-FFB38725BBA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057D0DE-FC66-304F-A697-AA212ED831E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A03E28-42AE-5A4A-270A-69F9CB4E54F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E44EBD-2446-6C02-632D-7D1EB487D57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384A254-E1B7-DA99-76D0-FE0B8ED534A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45C7442-D1BA-412B-0829-AA016A3BBCC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7CA7347-E682-9AB5-C298-83BD1DA86B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EA97619-1B93-B30D-14E6-7F2CE31DFD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42A170-1D42-C62B-C483-7E243E4AC07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17673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8"/>
          <a:ext cx="12001501" cy="6079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602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9656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43231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-</a:t>
                      </a:r>
                      <a:r>
                        <a:rPr lang="en-GB" dirty="0" err="1"/>
                        <a:t>ly</a:t>
                      </a:r>
                      <a:r>
                        <a:rPr lang="en-GB" dirty="0"/>
                        <a:t>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Adverb | 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GAdverb2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 - Subject | Verb | Adverb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 to the house.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1060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Adverb of time, manner or place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8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48399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7BD05-EF1B-A532-E479-900A1DEEF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F9F0117-0E2D-A1E9-375C-CDEA06721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014334-6EA2-695B-419B-912E9426989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did you find the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B1F008-5751-2C2F-6B9F-5CE833BA13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4EFDB4-AA77-8B8B-F211-EE6503EFAA8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C0F001-724C-F6E1-DF17-09287B4B1F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975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here did you find the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loves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here did you find the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loves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2171</Words>
  <Application>Microsoft Office PowerPoint</Application>
  <PresentationFormat>Widescreen</PresentationFormat>
  <Paragraphs>508</Paragraphs>
  <Slides>42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turn these words into adverbs?</vt:lpstr>
      <vt:lpstr>PowerPoint Presentation</vt:lpstr>
      <vt:lpstr>Below are 3 sentences.   You have 1 minute to think of an  adverb to add each sentence!</vt:lpstr>
      <vt:lpstr>How about?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2025-12-22T09:40:03Z</dcterms:modified>
</cp:coreProperties>
</file>